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AC56-81E7-456F-A115-B57CC7D3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89BC1-23B9-4800-8898-6B56F41D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6736-6757-41F6-A5A0-165548AC2035}" type="datetimeFigureOut">
              <a:rPr lang="en-AU" smtClean="0"/>
              <a:t>4/06/2019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EF996-B920-4280-BB72-EFC9D2A4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B29C1-0CF5-4BC2-A3E4-4443D5E9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CE61-F8B8-4B46-BEAF-CD51BF581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00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6DACD-075C-4E49-88AB-6232395D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7F2CA-C07F-490C-BA32-49E6F5E7B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5245-DC32-480E-A2DD-DAD2B3221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6736-6757-41F6-A5A0-165548AC2035}" type="datetimeFigureOut">
              <a:rPr lang="en-AU" smtClean="0"/>
              <a:t>4/06/2019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BDE96-24CF-446B-86C9-B2D65E428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FD605-CDBC-4705-A6B9-0688C5B4B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CE61-F8B8-4B46-BEAF-CD51BF5814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783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B0BE0-0581-4055-B2E5-A2A13391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 Black" panose="020B0A04020102020204" pitchFamily="34" charset="0"/>
              </a:rPr>
              <a:t>The Threat to Flat Rock Gully and Tunks Park </a:t>
            </a:r>
            <a:endParaRPr lang="en-AU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67CEA-3423-463D-A224-D50313F2CA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273FC2-EF84-4EC4-A213-4B24E3F4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DF61C-0FD7-4B59-A923-11383EF67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DDD740-0050-4335-8327-B8EA6641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/>
              <a:t>Bushland at top of Flat Creek Gully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8A33A-57DA-480D-A031-D7171890C0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532034-15C4-4AC4-B749-5851EFDE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800"/>
              <a:t>Superb Fairy-wren,</a:t>
            </a:r>
            <a:br>
              <a:rPr lang="en-AU" sz="2800"/>
            </a:br>
            <a:r>
              <a:rPr lang="en-AU" sz="2800"/>
              <a:t>Red-browed Finch</a:t>
            </a:r>
            <a:br>
              <a:rPr lang="en-AU" sz="2800"/>
            </a:br>
            <a:r>
              <a:rPr lang="en-AU" sz="2800"/>
              <a:t>White-browed Scrubwren Variegated Fairy-wren</a:t>
            </a:r>
            <a:br>
              <a:rPr lang="en-AU" sz="2800"/>
            </a:br>
            <a:br>
              <a:rPr lang="en-AU" sz="2800"/>
            </a:br>
            <a:r>
              <a:rPr lang="en-AU" sz="2000"/>
              <a:t>Images: Meredith Foley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99E2B-7EAE-445E-806E-5858DA321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3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C936A6-5CC8-4F0A-8EFF-7034D0D9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Grey Goshawk – white morph in FRG – </a:t>
            </a:r>
            <a:r>
              <a:rPr lang="en-AU" sz="2000"/>
              <a:t>Image: Ronwyn North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8ADF8-B992-426B-91FD-F11BA72194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15BFF1-E86E-43AB-B0A1-3D766897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/>
              <a:t>Powerful Owl – juvenile</a:t>
            </a:r>
            <a:br>
              <a:rPr lang="en-AU" sz="3200"/>
            </a:br>
            <a:br>
              <a:rPr lang="en-AU" sz="3200"/>
            </a:br>
            <a:r>
              <a:rPr lang="en-AU" sz="2000"/>
              <a:t>Image: </a:t>
            </a:r>
            <a:br>
              <a:rPr lang="en-AU" sz="2000"/>
            </a:br>
            <a:r>
              <a:rPr lang="en-AU" sz="2000"/>
              <a:t>Meredith Foley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FABC6-0E4F-40D4-A92A-F44EB64169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2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7DF769-9C31-4311-A28E-61064360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Recent photo by Northbridge local, Charlotte Hunter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84005-02C7-49BE-95CD-0C0A20B6B1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69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F9F309-5CA4-4CB4-A17C-0AB5CE65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15FDC-6667-4FEC-BA77-99C904074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izard&#10;&#10;Description automatically generated">
            <a:extLst>
              <a:ext uri="{FF2B5EF4-FFF2-40B4-BE49-F238E27FC236}">
                <a16:creationId xmlns:a16="http://schemas.microsoft.com/office/drawing/2014/main" id="{5CBA1CD7-44C1-48E4-B429-734E4529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02" y="96799"/>
            <a:ext cx="8195557" cy="58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14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F8C17B-C776-437C-B881-ECAB8CE7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Short-beaked echidna</a:t>
            </a:r>
            <a:br>
              <a:rPr lang="en-AU" sz="3200"/>
            </a:b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C6F81-B592-4D78-B52E-32194B8BE0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6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8065B5-F737-4A16-82BD-30BF54EB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2800"/>
              <a:t>Swamp wallaby in Flat Rock Gully – </a:t>
            </a:r>
            <a:r>
              <a:rPr lang="en-AU" sz="2000"/>
              <a:t>Image: Kristina Dodds</a:t>
            </a:r>
            <a:endParaRPr lang="en-A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40A41-D5B0-4FDB-B6D7-81E602F3EC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7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ED5FB7-DC5C-4C1E-A6DC-A47454CD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sz="3200"/>
              <a:t>Swamp Wallaby on Harbour Bridge – from article in Japanese media</a:t>
            </a:r>
            <a:br>
              <a:rPr lang="en-AU" sz="3200"/>
            </a:b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F8552-2C71-41B5-AE62-44B9B6982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5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1B4F18-FDAB-40DA-848F-374DCFB9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/>
              <a:t>www.wepa.org.au</a:t>
            </a:r>
            <a:endParaRPr lang="en-AU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13A9F-D786-4DC3-8B21-57A0F4E8A4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24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0B1662-5F6A-4865-B429-CECFA122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Pre-schoolers with carers in FRG. </a:t>
            </a:r>
            <a:r>
              <a:rPr lang="en-AU" sz="2200"/>
              <a:t>Image: Meredith Foley</a:t>
            </a:r>
            <a:endParaRPr lang="en-AU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BDEFC-F99D-46F8-B28D-BC95F222A7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79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B7BDC6-4B72-4C72-A83D-D43F5C65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Metro dive site, </a:t>
            </a:r>
            <a:br>
              <a:rPr lang="en-AU" sz="3200"/>
            </a:br>
            <a:r>
              <a:rPr lang="en-AU" sz="3200"/>
              <a:t>Marrickville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B6A28-0E0B-472F-9710-47E37BC1BF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41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3B78C7-BACC-43C3-AD07-FA96D739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/>
              <a:t>Middle Harbour </a:t>
            </a:r>
            <a:br>
              <a:rPr lang="en-AU" sz="3200"/>
            </a:br>
            <a:r>
              <a:rPr lang="en-AU" sz="3200"/>
              <a:t>nr Bantry Bay</a:t>
            </a:r>
            <a:br>
              <a:rPr lang="en-AU" sz="3200"/>
            </a:br>
            <a:r>
              <a:rPr lang="en-AU" sz="3200"/>
              <a:t> </a:t>
            </a:r>
            <a:br>
              <a:rPr lang="en-AU" sz="2800"/>
            </a:br>
            <a:r>
              <a:rPr lang="en-AU" sz="2200"/>
              <a:t>Image: Kathryn Foley</a:t>
            </a:r>
            <a:endParaRPr lang="en-AU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A6903-7C1F-4372-AF71-0EBCEA42E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0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84D605-064F-440A-8B5E-C7DCD111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Southern Right Whale off Clive Park, 2015</a:t>
            </a:r>
            <a:br>
              <a:rPr lang="en-AU" sz="2800"/>
            </a:br>
            <a:br>
              <a:rPr lang="en-AU" sz="2800"/>
            </a:br>
            <a:r>
              <a:rPr lang="en-AU" sz="2200"/>
              <a:t>Image: Daily Telegraph</a:t>
            </a:r>
            <a:endParaRPr lang="en-AU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EC005-7AE4-44E3-A238-49424DC3DE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84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FEACDF-89F5-43E3-9A93-52373FA0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Air ventilation stacks – the size of an 8 storey apartment 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67F28-9788-4462-B031-473A30E02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2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67EBDE-5B9A-44E4-A47F-7A296809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/>
              <a:t>Chinese Trackless train recently launched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5DC3C-79A0-4C59-AB42-7D7FFF74A9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22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20C2B3-1EB3-4814-A91D-AE393BD9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700"/>
              <a:t>Flat Rock Gully</a:t>
            </a:r>
            <a:br>
              <a:rPr lang="en-AU" sz="2700"/>
            </a:br>
            <a:br>
              <a:rPr lang="en-AU" sz="2700"/>
            </a:br>
            <a:r>
              <a:rPr lang="en-AU" sz="2200"/>
              <a:t>Image: Andy Farries</a:t>
            </a:r>
            <a:br>
              <a:rPr lang="en-AU" sz="3200"/>
            </a:b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91084-AA84-4D60-8EB8-BB931E5FC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4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1F4B3-96BF-459B-8D03-B6376803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Flat Rock Gully Catchment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59341-17A8-4BB3-B1B1-0656710A22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5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4A5DDC-3C5C-4C94-BFA1-1C8BBED6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/>
              <a:t>Tunnel  route – Stop the Tunnels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2D897-A940-47CF-AE91-A4CEE6EDBE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2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D60147-60CD-4851-9B49-E7581582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Long Gully/Suspension Bridge – showing creek c1905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B754A-F8D7-4102-B223-E3370388BE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0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84CF9C-1C7E-44E9-994E-45101FB8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Suspension Bridge and land infill looking east 1939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E8C12-2EF3-4F7E-9A08-4F031A0409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6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662F09-64AB-46D5-A784-E5D066BA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Flat Rock Creek looking towards Willoughby 1930s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364E5-7803-4ACB-A78C-90DD5B165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8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EA650D-1E38-46E6-8B49-0311FFAD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Rerouting Flat Rock Creek 1959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A7A87-B84B-4486-929A-FA112D1E05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3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99F1E2-2753-4AF1-AD5B-73288624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Tip site in the 1960s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4AD12-5E2C-45E1-86AA-AB7138F9A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65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</Words>
  <Application>Microsoft Office PowerPoint</Application>
  <PresentationFormat>Widescreen</PresentationFormat>
  <Paragraphs>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Office Theme</vt:lpstr>
      <vt:lpstr>The Threat to Flat Rock Gully and Tunks Park </vt:lpstr>
      <vt:lpstr>www.wepa.org.au</vt:lpstr>
      <vt:lpstr>Flat Rock Gully Catchment</vt:lpstr>
      <vt:lpstr>Tunnel  route – Stop the Tunnels</vt:lpstr>
      <vt:lpstr>Long Gully/Suspension Bridge – showing creek c1905</vt:lpstr>
      <vt:lpstr>Suspension Bridge and land infill looking east 1939</vt:lpstr>
      <vt:lpstr>Flat Rock Creek looking towards Willoughby 1930s</vt:lpstr>
      <vt:lpstr>Rerouting Flat Rock Creek 1959</vt:lpstr>
      <vt:lpstr>Tip site in the 1960s</vt:lpstr>
      <vt:lpstr>PowerPoint Presentation</vt:lpstr>
      <vt:lpstr>Bushland at top of Flat Creek Gully</vt:lpstr>
      <vt:lpstr>Superb Fairy-wren, Red-browed Finch White-browed Scrubwren Variegated Fairy-wren  Images: Meredith Foley</vt:lpstr>
      <vt:lpstr>Grey Goshawk – white morph in FRG – Image: Ronwyn North</vt:lpstr>
      <vt:lpstr>Powerful Owl – juvenile  Image:  Meredith Foley</vt:lpstr>
      <vt:lpstr>Recent photo by Northbridge local, Charlotte Hunter</vt:lpstr>
      <vt:lpstr>PowerPoint Presentation</vt:lpstr>
      <vt:lpstr>Short-beaked echidna </vt:lpstr>
      <vt:lpstr>Swamp wallaby in Flat Rock Gully – Image: Kristina Dodds</vt:lpstr>
      <vt:lpstr>Swamp Wallaby on Harbour Bridge – from article in Japanese media </vt:lpstr>
      <vt:lpstr>Pre-schoolers with carers in FRG. Image: Meredith Foley</vt:lpstr>
      <vt:lpstr>Metro dive site,  Marrickville</vt:lpstr>
      <vt:lpstr>Middle Harbour  nr Bantry Bay   Image: Kathryn Foley</vt:lpstr>
      <vt:lpstr>Southern Right Whale off Clive Park, 2015  Image: Daily Telegraph</vt:lpstr>
      <vt:lpstr>Air ventilation stacks – the size of an 8 storey apartment </vt:lpstr>
      <vt:lpstr>Chinese Trackless train recently launched</vt:lpstr>
      <vt:lpstr>Flat Rock Gully  Image: Andy Farries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Threat to Flat Rock Gully and Tunks Park</dc:title>
  <dc:creator>Meredith Foley</dc:creator>
  <cp:lastModifiedBy>Meredith Foley</cp:lastModifiedBy>
  <cp:revision>3</cp:revision>
  <dcterms:created xsi:type="dcterms:W3CDTF">2019-06-04T07:55:22Z</dcterms:created>
  <dcterms:modified xsi:type="dcterms:W3CDTF">2019-06-04T08:25:26Z</dcterms:modified>
</cp:coreProperties>
</file>